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10691813" cy="7559675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E5C"/>
    <a:srgbClr val="64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3"/>
    <p:restoredTop sz="91223" autoAdjust="0"/>
  </p:normalViewPr>
  <p:slideViewPr>
    <p:cSldViewPr snapToGrid="0" snapToObjects="1" showGuides="1">
      <p:cViewPr varScale="1">
        <p:scale>
          <a:sx n="72" d="100"/>
          <a:sy n="72" d="100"/>
        </p:scale>
        <p:origin x="852" y="102"/>
      </p:cViewPr>
      <p:guideLst>
        <p:guide orient="horz" pos="385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EB4F-7F8F-CD48-AE76-C0D6A9BE7917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3B85D-68B5-8347-8B07-986CF6E3BF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3B85D-68B5-8347-8B07-986CF6E3BFD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28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892F-EF65-824D-8FCB-41123146659D}" type="datetimeFigureOut">
              <a:rPr lang="it-IT" smtClean="0"/>
              <a:t>04/02/2021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2BFE9-4254-D249-BE74-D9A10F0D5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346700" y="670435"/>
            <a:ext cx="5345113" cy="6976123"/>
          </a:xfrm>
          <a:prstGeom prst="rect">
            <a:avLst/>
          </a:prstGeom>
          <a:solidFill>
            <a:srgbClr val="641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46472" y="458762"/>
            <a:ext cx="338926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rgbClr val="64191C"/>
                </a:solidFill>
                <a:effectLst/>
                <a:latin typeface="Founders Grotesk" charset="0"/>
                <a:ea typeface="Founders Grotesk" charset="0"/>
                <a:cs typeface="Founders Grotesk" charset="0"/>
              </a:rPr>
              <a:t>Con la 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64191C"/>
                </a:solidFill>
                <a:effectLst/>
                <a:latin typeface="Founders Grotesk" charset="0"/>
                <a:ea typeface="Founders Grotesk" charset="0"/>
                <a:cs typeface="Founders Grotesk" charset="0"/>
              </a:rPr>
              <a:t>collaborazione di: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3606800"/>
            <a:ext cx="106918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01" b="-4624"/>
          <a:stretch/>
        </p:blipFill>
        <p:spPr>
          <a:xfrm>
            <a:off x="5581026" y="-396"/>
            <a:ext cx="1859056" cy="610540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519" y="195807"/>
            <a:ext cx="2826820" cy="348920"/>
          </a:xfrm>
          <a:prstGeom prst="rect">
            <a:avLst/>
          </a:prstGeom>
        </p:spPr>
      </p:pic>
      <p:sp>
        <p:nvSpPr>
          <p:cNvPr id="22" name="object 2"/>
          <p:cNvSpPr txBox="1"/>
          <p:nvPr/>
        </p:nvSpPr>
        <p:spPr>
          <a:xfrm>
            <a:off x="6476238" y="2637790"/>
            <a:ext cx="3011805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7195" algn="ctr">
              <a:lnSpc>
                <a:spcPct val="100000"/>
              </a:lnSpc>
              <a:spcBef>
                <a:spcPts val="100"/>
              </a:spcBef>
            </a:pPr>
            <a:r>
              <a:rPr sz="3000" b="1" spc="95" dirty="0" smtClean="0">
                <a:solidFill>
                  <a:srgbClr val="FFFFFF"/>
                </a:solidFill>
                <a:latin typeface="Arial Hebrew" charset="-79"/>
                <a:ea typeface="Arial Hebrew" charset="-79"/>
                <a:cs typeface="Arial Hebrew" charset="-79"/>
              </a:rPr>
              <a:t>ATTIVITÀ</a:t>
            </a:r>
            <a:endParaRPr lang="it-IT" sz="3000" b="1" spc="95" dirty="0" smtClean="0">
              <a:solidFill>
                <a:srgbClr val="FFFFFF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 marL="12700" marR="5080" indent="417195" algn="ctr">
              <a:lnSpc>
                <a:spcPct val="100000"/>
              </a:lnSpc>
              <a:spcBef>
                <a:spcPts val="100"/>
              </a:spcBef>
            </a:pPr>
            <a:r>
              <a:rPr lang="it-IT" sz="3000" b="1" spc="60" dirty="0">
                <a:solidFill>
                  <a:srgbClr val="FFFFFF"/>
                </a:solidFill>
                <a:latin typeface="Arial Hebrew" charset="-79"/>
                <a:ea typeface="Arial Hebrew" charset="-79"/>
                <a:cs typeface="Arial Hebrew" charset="-79"/>
              </a:rPr>
              <a:t>JOB</a:t>
            </a:r>
          </a:p>
          <a:p>
            <a:pPr marL="12700" marR="5080" indent="417195" algn="ctr">
              <a:lnSpc>
                <a:spcPct val="100000"/>
              </a:lnSpc>
              <a:spcBef>
                <a:spcPts val="100"/>
              </a:spcBef>
            </a:pPr>
            <a:r>
              <a:rPr lang="it-IT" sz="3000" b="1" spc="70" dirty="0" smtClean="0">
                <a:solidFill>
                  <a:srgbClr val="FFFFFF"/>
                </a:solidFill>
                <a:latin typeface="Arial Hebrew" charset="-79"/>
                <a:ea typeface="Arial Hebrew" charset="-79"/>
                <a:cs typeface="Arial Hebrew" charset="-79"/>
              </a:rPr>
              <a:t>PLACEMENT</a:t>
            </a:r>
            <a:endParaRPr lang="it-IT" sz="30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23" name="object 12"/>
          <p:cNvSpPr txBox="1"/>
          <p:nvPr/>
        </p:nvSpPr>
        <p:spPr>
          <a:xfrm>
            <a:off x="6594729" y="5087493"/>
            <a:ext cx="29591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 err="1">
                <a:solidFill>
                  <a:srgbClr val="FFFFFF"/>
                </a:solidFill>
                <a:latin typeface="Arial"/>
                <a:cs typeface="Arial"/>
              </a:rPr>
              <a:t>calendario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 err="1" smtClean="0">
                <a:solidFill>
                  <a:srgbClr val="FFFFFF"/>
                </a:solidFill>
                <a:latin typeface="Arial"/>
                <a:cs typeface="Arial"/>
              </a:rPr>
              <a:t>iniziativ</a:t>
            </a:r>
            <a:r>
              <a:rPr lang="it-IT" sz="1800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10 febbraio 2021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11"/>
          <p:cNvSpPr txBox="1"/>
          <p:nvPr/>
        </p:nvSpPr>
        <p:spPr>
          <a:xfrm>
            <a:off x="339953" y="5748020"/>
            <a:ext cx="3202305" cy="1464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3181C"/>
                </a:solidFill>
                <a:latin typeface="Arial"/>
                <a:cs typeface="Arial"/>
              </a:rPr>
              <a:t>Contatti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03D5C"/>
                </a:solidFill>
                <a:latin typeface="Arial"/>
                <a:cs typeface="Arial"/>
              </a:rPr>
              <a:t>Prof. Dario</a:t>
            </a:r>
            <a:r>
              <a:rPr sz="1400" b="1" spc="25" dirty="0">
                <a:solidFill>
                  <a:srgbClr val="203D5C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203D5C"/>
                </a:solidFill>
                <a:latin typeface="Arial"/>
                <a:cs typeface="Arial"/>
              </a:rPr>
              <a:t>POZZETTO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400" dirty="0">
                <a:latin typeface="Arial"/>
                <a:cs typeface="Arial"/>
              </a:rPr>
              <a:t>Dipartimento di </a:t>
            </a:r>
            <a:r>
              <a:rPr sz="1400" spc="-5" dirty="0">
                <a:latin typeface="Arial"/>
                <a:cs typeface="Arial"/>
              </a:rPr>
              <a:t>Ingegneria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Architettura</a:t>
            </a:r>
          </a:p>
          <a:p>
            <a:pPr marL="12700" marR="742315">
              <a:lnSpc>
                <a:spcPts val="1920"/>
              </a:lnSpc>
              <a:spcBef>
                <a:spcPts val="90"/>
              </a:spcBef>
            </a:pPr>
            <a:r>
              <a:rPr sz="1400" spc="-5" dirty="0">
                <a:latin typeface="Arial"/>
                <a:cs typeface="Arial"/>
              </a:rPr>
              <a:t>Università </a:t>
            </a:r>
            <a:r>
              <a:rPr sz="1400" dirty="0">
                <a:latin typeface="Arial"/>
                <a:cs typeface="Arial"/>
              </a:rPr>
              <a:t>degli Studi di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Trieste  </a:t>
            </a:r>
            <a:r>
              <a:rPr sz="1400" spc="-5" dirty="0">
                <a:latin typeface="Arial"/>
                <a:cs typeface="Arial"/>
              </a:rPr>
              <a:t>pozzetto@units.it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40" dirty="0">
                <a:latin typeface="Arial"/>
                <a:cs typeface="Arial"/>
              </a:rPr>
              <a:t>Tel. </a:t>
            </a:r>
            <a:r>
              <a:rPr sz="1400" dirty="0">
                <a:latin typeface="Arial"/>
                <a:cs typeface="Arial"/>
              </a:rPr>
              <a:t>040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5583805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13"/>
          <p:cNvSpPr txBox="1"/>
          <p:nvPr/>
        </p:nvSpPr>
        <p:spPr>
          <a:xfrm>
            <a:off x="339953" y="4021963"/>
            <a:ext cx="4434840" cy="5482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1600" b="1" spc="-5" dirty="0" smtClean="0">
                <a:solidFill>
                  <a:srgbClr val="63181C"/>
                </a:solidFill>
                <a:latin typeface="Arial"/>
                <a:cs typeface="Arial"/>
              </a:rPr>
              <a:t>On line </a:t>
            </a:r>
            <a:r>
              <a:rPr lang="it-IT" sz="1600" b="1" spc="-5" dirty="0" err="1" smtClean="0">
                <a:solidFill>
                  <a:srgbClr val="63181C"/>
                </a:solidFill>
                <a:latin typeface="Arial"/>
                <a:cs typeface="Arial"/>
              </a:rPr>
              <a:t>event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it-IT" dirty="0"/>
              <a:t>Conferenza online su Microsoft </a:t>
            </a:r>
            <a:r>
              <a:rPr lang="it-IT" dirty="0" smtClean="0"/>
              <a:t>Teams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71" y="1009617"/>
            <a:ext cx="2099163" cy="60157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5" y="1852428"/>
            <a:ext cx="1740638" cy="30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8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3323" y="463319"/>
            <a:ext cx="49149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Obiettivo </a:t>
            </a:r>
            <a:r>
              <a:rPr lang="it-IT" sz="2000" b="1" dirty="0" smtClean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del DIA </a:t>
            </a:r>
            <a:r>
              <a:rPr lang="it-IT" b="1" dirty="0" smtClean="0">
                <a:solidFill>
                  <a:srgbClr val="64191C"/>
                </a:solidFill>
                <a:latin typeface="Arial" panose="020B0604020202020204" pitchFamily="34" charset="0"/>
                <a:ea typeface="Franklin Gothic Heavy" charset="0"/>
                <a:cs typeface="Arial" panose="020B0604020202020204" pitchFamily="34" charset="0"/>
              </a:rPr>
              <a:t>–</a:t>
            </a:r>
            <a:r>
              <a:rPr lang="it-IT" dirty="0" smtClean="0">
                <a:solidFill>
                  <a:srgbClr val="64191C"/>
                </a:solidFill>
                <a:latin typeface="Arial" panose="020B0604020202020204" pitchFamily="34" charset="0"/>
                <a:ea typeface="Franklin Gothic Heavy" charset="0"/>
                <a:cs typeface="Arial" panose="020B0604020202020204" pitchFamily="34" charset="0"/>
              </a:rPr>
              <a:t> </a:t>
            </a:r>
            <a:r>
              <a:rPr lang="it-IT" b="1" dirty="0" smtClean="0">
                <a:solidFill>
                  <a:srgbClr val="213E5C"/>
                </a:solidFill>
                <a:latin typeface="Arial" panose="020B0604020202020204" pitchFamily="34" charset="0"/>
                <a:ea typeface="Franklin Gothic Heavy" charset="0"/>
                <a:cs typeface="Arial" panose="020B0604020202020204" pitchFamily="34" charset="0"/>
              </a:rPr>
              <a:t>Supportare una formazione di qualità, più responsabile e competitiva</a:t>
            </a:r>
            <a:endParaRPr lang="it-IT" dirty="0" smtClean="0">
              <a:solidFill>
                <a:srgbClr val="64191C"/>
              </a:solidFill>
              <a:latin typeface="Arial" panose="020B0604020202020204" pitchFamily="34" charset="0"/>
              <a:ea typeface="Franklin Gothic Heavy" charset="0"/>
              <a:cs typeface="Arial" panose="020B0604020202020204" pitchFamily="34" charset="0"/>
            </a:endParaRPr>
          </a:p>
          <a:p>
            <a:endParaRPr lang="it-IT" dirty="0" smtClean="0"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Il </a:t>
            </a:r>
            <a:r>
              <a:rPr lang="it-IT" sz="1600" b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Piano strategico del DIA 2018-2022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prevede lo svolgimento di attività orientate a consolidare e strutturare i rapporti con le aziende e le parti sociali presenti sul territorio.</a:t>
            </a:r>
          </a:p>
          <a:p>
            <a:pPr algn="just"/>
            <a:endParaRPr lang="it-IT" sz="1600" dirty="0" smtClean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endParaRPr lang="it-IT" sz="1600" dirty="0" smtClean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A tal fine, il DIA organizza periodicamente </a:t>
            </a:r>
            <a:r>
              <a:rPr lang="it-IT" sz="1600" b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incontri </a:t>
            </a:r>
            <a:r>
              <a:rPr lang="it-IT" sz="1600" b="1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tra studenti, laureandi e </a:t>
            </a:r>
            <a:r>
              <a:rPr lang="it-IT" sz="1600" b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neolaureati, e aziende pubbliche </a:t>
            </a:r>
            <a:r>
              <a:rPr lang="it-IT" sz="1600" b="1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e </a:t>
            </a:r>
            <a:r>
              <a:rPr lang="it-IT" sz="1600" b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private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L’obiettivo è  fare conoscere la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realtà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aziendale, rilevarne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i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fabbisogni, supportare le azioni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di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tirocinio e reclutamento nei confronti dei studenti, laureandi e laureati dei corsi di studio del DIA</a:t>
            </a:r>
            <a:endParaRPr lang="it-IT" sz="1600" dirty="0" smtClean="0">
              <a:solidFill>
                <a:srgbClr val="FF0000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endParaRPr lang="it-IT" sz="1600" dirty="0" smtClean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endParaRPr lang="it-IT" sz="1600" dirty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557838" y="489825"/>
            <a:ext cx="49149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Programma d’incontro </a:t>
            </a:r>
            <a:r>
              <a:rPr lang="it-IT" b="1" dirty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con </a:t>
            </a:r>
            <a:r>
              <a:rPr lang="it-IT" b="1" dirty="0" smtClean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l’azienda </a:t>
            </a:r>
            <a:r>
              <a:rPr lang="it-IT" b="1" dirty="0" smtClean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Pittini Group</a:t>
            </a:r>
            <a:endParaRPr lang="it-IT" b="1" dirty="0" smtClean="0">
              <a:solidFill>
                <a:srgbClr val="64191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endParaRPr lang="it-IT" sz="1600" b="1" dirty="0" smtClean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600" b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Progetto Steel </a:t>
            </a:r>
            <a:r>
              <a:rPr lang="it-IT" sz="1600" b="1" dirty="0" err="1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Engineer</a:t>
            </a:r>
            <a:endParaRPr lang="it-IT" sz="1600" b="1" dirty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r>
              <a:rPr lang="it-IT" b="1" dirty="0" smtClean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10 febbraio 2021, ore </a:t>
            </a:r>
            <a:r>
              <a:rPr lang="it-IT" b="1" dirty="0" smtClean="0">
                <a:solidFill>
                  <a:srgbClr val="64191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11.30</a:t>
            </a:r>
            <a:endParaRPr lang="it-IT" b="1" dirty="0" smtClean="0">
              <a:solidFill>
                <a:srgbClr val="64191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400" i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On line </a:t>
            </a:r>
            <a:r>
              <a:rPr lang="it-IT" sz="1400" i="1" dirty="0" err="1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event</a:t>
            </a:r>
            <a:r>
              <a:rPr lang="it-IT" sz="1400" i="1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 </a:t>
            </a:r>
            <a:r>
              <a:rPr lang="it-IT" sz="14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– Università degli Studi di </a:t>
            </a:r>
            <a:r>
              <a:rPr lang="it-IT" sz="14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Trieste</a:t>
            </a:r>
          </a:p>
          <a:p>
            <a:pPr algn="just"/>
            <a:endParaRPr lang="it-IT" sz="1600" dirty="0" smtClean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È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 il progetto del Gruppo Pittini destinato ai giovani neolaureati in Ingegneria. Un’opportunità unica per accrescere </a:t>
            </a:r>
            <a:r>
              <a:rPr lang="it-IT" sz="160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le </a:t>
            </a:r>
            <a:r>
              <a:rPr lang="it-IT" sz="160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competenze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e diventare Ingegnere dei processi </a:t>
            </a:r>
            <a:r>
              <a:rPr lang="it-IT" sz="160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siderurgici</a:t>
            </a:r>
            <a:r>
              <a:rPr lang="it-IT" sz="160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.</a:t>
            </a:r>
            <a:endParaRPr lang="it-IT" sz="1600" dirty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Ecco il progetto in pillole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:</a:t>
            </a:r>
          </a:p>
          <a:p>
            <a:pPr marL="185738" indent="-185738"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•  selezione di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6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neoingegneri</a:t>
            </a:r>
          </a:p>
          <a:p>
            <a:pPr marL="185738" indent="-185738"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• offerta di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un contratto a tempo indeterminato a partire da aprile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2021</a:t>
            </a:r>
          </a:p>
          <a:p>
            <a:pPr marL="185738" indent="-185738"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•  percorso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di formazione-lavoro per 12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mesi</a:t>
            </a:r>
          </a:p>
          <a:p>
            <a:pPr marL="185738" indent="-185738"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•  attività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da svolgere nei diversi reparti produttivi e formazione tecnica avanzata in aula</a:t>
            </a:r>
          </a:p>
          <a:p>
            <a:pPr algn="just"/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R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eferenti 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del Gruppo Pittini presenteranno il progetto e risponderanno ad ogni tua domanda attraverso un </a:t>
            </a:r>
            <a:r>
              <a:rPr lang="it-IT" sz="1600" dirty="0" err="1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webinar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sz="1600" dirty="0" smtClean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  <a:p>
            <a:pPr algn="just"/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Per partecipare al </a:t>
            </a:r>
            <a:r>
              <a:rPr lang="it-IT" sz="1600" dirty="0" err="1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webinar</a:t>
            </a:r>
            <a:r>
              <a:rPr lang="it-IT" sz="1600" dirty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, visita la </a:t>
            </a:r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pagina:</a:t>
            </a:r>
          </a:p>
          <a:p>
            <a:pPr algn="just"/>
            <a:r>
              <a:rPr lang="it-IT" sz="1600" dirty="0" smtClean="0">
                <a:solidFill>
                  <a:srgbClr val="213E5C"/>
                </a:solidFill>
                <a:latin typeface="Arial" panose="020B0604020202020204" pitchFamily="34" charset="0"/>
                <a:ea typeface="Founders Grotesk" charset="0"/>
                <a:cs typeface="Arial" panose="020B0604020202020204" pitchFamily="34" charset="0"/>
              </a:rPr>
              <a:t>www.pittini.it/steel-engineer-webinar</a:t>
            </a:r>
            <a:endParaRPr lang="it-IT" sz="1600" dirty="0">
              <a:solidFill>
                <a:srgbClr val="213E5C"/>
              </a:solidFill>
              <a:latin typeface="Arial" panose="020B0604020202020204" pitchFamily="34" charset="0"/>
              <a:ea typeface="Founders Grotes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90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</TotalTime>
  <Words>263</Words>
  <Application>Microsoft Office PowerPoint</Application>
  <PresentationFormat>Personalizzato</PresentationFormat>
  <Paragraphs>37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Arial Hebrew</vt:lpstr>
      <vt:lpstr>Calibri</vt:lpstr>
      <vt:lpstr>Calibri Light</vt:lpstr>
      <vt:lpstr>Founders Grotesk</vt:lpstr>
      <vt:lpstr>Franklin Gothic Heavy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Dario Pozzetto</cp:lastModifiedBy>
  <cp:revision>88</cp:revision>
  <cp:lastPrinted>2018-11-18T14:43:46Z</cp:lastPrinted>
  <dcterms:created xsi:type="dcterms:W3CDTF">2018-11-17T15:21:49Z</dcterms:created>
  <dcterms:modified xsi:type="dcterms:W3CDTF">2021-02-04T11:11:32Z</dcterms:modified>
</cp:coreProperties>
</file>