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10691813" cy="7559675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E5C"/>
    <a:srgbClr val="64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3"/>
    <p:restoredTop sz="91223" autoAdjust="0"/>
  </p:normalViewPr>
  <p:slideViewPr>
    <p:cSldViewPr snapToGrid="0" snapToObjects="1" showGuides="1">
      <p:cViewPr varScale="1">
        <p:scale>
          <a:sx n="72" d="100"/>
          <a:sy n="72" d="100"/>
        </p:scale>
        <p:origin x="852" y="60"/>
      </p:cViewPr>
      <p:guideLst>
        <p:guide orient="horz" pos="385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EB4F-7F8F-CD48-AE76-C0D6A9BE7917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3B85D-68B5-8347-8B07-986CF6E3BF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3B85D-68B5-8347-8B07-986CF6E3BFD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28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892F-EF65-824D-8FCB-41123146659D}" type="datetimeFigureOut">
              <a:rPr lang="it-IT" smtClean="0"/>
              <a:t>28/01/2021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riccesi.eu" TargetMode="External"/><Relationship Id="rId5" Type="http://schemas.openxmlformats.org/officeDocument/2006/relationships/hyperlink" Target="http://www.riccesi.eu/it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346700" y="670435"/>
            <a:ext cx="5345113" cy="6976123"/>
          </a:xfrm>
          <a:prstGeom prst="rect">
            <a:avLst/>
          </a:prstGeom>
          <a:solidFill>
            <a:srgbClr val="641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6472" y="458762"/>
            <a:ext cx="338926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rgbClr val="64191C"/>
                </a:solidFill>
                <a:effectLst/>
                <a:latin typeface="Founders Grotesk" charset="0"/>
                <a:ea typeface="Founders Grotesk" charset="0"/>
                <a:cs typeface="Founders Grotesk" charset="0"/>
              </a:rPr>
              <a:t>Con la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64191C"/>
                </a:solidFill>
                <a:effectLst/>
                <a:latin typeface="Founders Grotesk" charset="0"/>
                <a:ea typeface="Founders Grotesk" charset="0"/>
                <a:cs typeface="Founders Grotesk" charset="0"/>
              </a:rPr>
              <a:t>collaborazione di: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3606800"/>
            <a:ext cx="10691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01" b="-4624"/>
          <a:stretch/>
        </p:blipFill>
        <p:spPr>
          <a:xfrm>
            <a:off x="5581026" y="-396"/>
            <a:ext cx="1859056" cy="610540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519" y="195807"/>
            <a:ext cx="2826820" cy="348920"/>
          </a:xfrm>
          <a:prstGeom prst="rect">
            <a:avLst/>
          </a:prstGeom>
        </p:spPr>
      </p:pic>
      <p:sp>
        <p:nvSpPr>
          <p:cNvPr id="22" name="object 2"/>
          <p:cNvSpPr txBox="1"/>
          <p:nvPr/>
        </p:nvSpPr>
        <p:spPr>
          <a:xfrm>
            <a:off x="6476238" y="2637790"/>
            <a:ext cx="3011805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sz="3000" b="1" spc="95" dirty="0" smtClean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ATTIVITÀ</a:t>
            </a:r>
            <a:endParaRPr lang="it-IT" sz="3000" b="1" spc="95" dirty="0" smtClean="0">
              <a:solidFill>
                <a:srgbClr val="FFFFFF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lang="it-IT" sz="3000" b="1" spc="60" dirty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JOB</a:t>
            </a:r>
          </a:p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lang="it-IT" sz="3000" b="1" spc="70" dirty="0" smtClean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PLACEMENT</a:t>
            </a:r>
            <a:endParaRPr lang="it-IT" sz="30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23" name="object 12"/>
          <p:cNvSpPr txBox="1"/>
          <p:nvPr/>
        </p:nvSpPr>
        <p:spPr>
          <a:xfrm>
            <a:off x="6250173" y="5087493"/>
            <a:ext cx="374361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PROPOSTA DI LAVORO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Gennaio 2021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25" name="object 13"/>
          <p:cNvSpPr txBox="1"/>
          <p:nvPr/>
        </p:nvSpPr>
        <p:spPr>
          <a:xfrm>
            <a:off x="339953" y="1742587"/>
            <a:ext cx="4616360" cy="53392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it-IT" dirty="0"/>
              <a:t>L’azienda (</a:t>
            </a:r>
            <a:r>
              <a:rPr lang="it-IT" dirty="0">
                <a:hlinkClick r:id="rId5"/>
              </a:rPr>
              <a:t>http://www.riccesi.eu/</a:t>
            </a:r>
            <a:r>
              <a:rPr lang="it-IT" dirty="0" err="1">
                <a:hlinkClick r:id="rId5"/>
              </a:rPr>
              <a:t>it</a:t>
            </a:r>
            <a:r>
              <a:rPr lang="it-IT" dirty="0" smtClean="0">
                <a:hlinkClick r:id="rId5"/>
              </a:rPr>
              <a:t>/</a:t>
            </a:r>
            <a:r>
              <a:rPr lang="it-IT" dirty="0" smtClean="0"/>
              <a:t>) attualmente è alla ricerca di giovani neolaureati con indirizzo in </a:t>
            </a:r>
            <a:r>
              <a:rPr lang="it-IT" b="1" dirty="0" smtClean="0"/>
              <a:t>ingegneria civile e gestionale </a:t>
            </a:r>
            <a:r>
              <a:rPr lang="it-IT" dirty="0" smtClean="0"/>
              <a:t>da impiegare con dette mansioni nei cantieri - prevalentemente OOPP - acquisiti nella Regione FVG, avviati e/o da avviare nel corso del 2021.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lang="it-IT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it-IT" dirty="0" smtClean="0"/>
              <a:t>L’impresa </a:t>
            </a:r>
            <a:r>
              <a:rPr lang="it-IT" dirty="0"/>
              <a:t>è per gran parte impegnata in opere di edilizia scolastica sia su edifici di nuova costruzione, sia adeguamenti sismici, che interventi su complessi sottoposti a tutela dal Ministero dei Beni </a:t>
            </a:r>
            <a:r>
              <a:rPr lang="it-IT" dirty="0" smtClean="0"/>
              <a:t>Culturali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lang="it-IT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lang="it-IT" dirty="0" smtClean="0">
                <a:latin typeface="Arial"/>
                <a:cs typeface="Arial"/>
              </a:rPr>
              <a:t>Gli interessati inviino il loro CV a:</a:t>
            </a: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lang="it-IT" dirty="0">
              <a:latin typeface="Arial"/>
              <a:cs typeface="Arial"/>
            </a:endParaRPr>
          </a:p>
          <a:p>
            <a:pPr algn="ctr"/>
            <a:r>
              <a:rPr lang="it-IT" b="1" dirty="0"/>
              <a:t>ENNIO RICCESI HOLDING S.r.l.</a:t>
            </a:r>
            <a:endParaRPr lang="it-IT" dirty="0"/>
          </a:p>
          <a:p>
            <a:pPr algn="ctr"/>
            <a:r>
              <a:rPr lang="it-IT" dirty="0"/>
              <a:t>Via dei </a:t>
            </a:r>
            <a:r>
              <a:rPr lang="it-IT" dirty="0" err="1"/>
              <a:t>Frigessi</a:t>
            </a:r>
            <a:r>
              <a:rPr lang="it-IT" dirty="0"/>
              <a:t> 2/1 - 34147 – Trieste</a:t>
            </a:r>
          </a:p>
          <a:p>
            <a:pPr algn="ctr"/>
            <a:r>
              <a:rPr lang="it-IT" dirty="0"/>
              <a:t>Tel. 040 814555</a:t>
            </a:r>
          </a:p>
          <a:p>
            <a:pPr algn="ctr"/>
            <a:r>
              <a:rPr lang="it-IT" dirty="0"/>
              <a:t>e-mail: </a:t>
            </a:r>
            <a:r>
              <a:rPr lang="it-IT" u="sng" dirty="0" smtClean="0">
                <a:hlinkClick r:id="rId6"/>
              </a:rPr>
              <a:t>info@riccesi.eu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71" y="1009617"/>
            <a:ext cx="2099163" cy="60157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712" y="1041519"/>
            <a:ext cx="17526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89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120</Words>
  <Application>Microsoft Office PowerPoint</Application>
  <PresentationFormat>Personalizzato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Founders Grotesk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Dario Pozzetto</cp:lastModifiedBy>
  <cp:revision>86</cp:revision>
  <cp:lastPrinted>2018-11-18T14:43:46Z</cp:lastPrinted>
  <dcterms:created xsi:type="dcterms:W3CDTF">2018-11-17T15:21:49Z</dcterms:created>
  <dcterms:modified xsi:type="dcterms:W3CDTF">2021-01-28T13:20:40Z</dcterms:modified>
</cp:coreProperties>
</file>